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heodysseyonline.com/protests-that-changed-history#:~:text=1%20Boston%20Tea%20Party%2C%201773.%20The%20Boston%20Tea,Movement%20was%20to%20end%20slavery%20and%20racial%20discriminatio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the-people-are-revolting-the-history-of-protest/zdpdgw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Iml3q0SPbk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politicsandpolicy/how-effective-are-protest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B2CEC1-3D65-40F2-B7CB-6C299628D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5" y="2075504"/>
            <a:ext cx="3654569" cy="2042725"/>
          </a:xfrm>
        </p:spPr>
        <p:txBody>
          <a:bodyPr>
            <a:normAutofit/>
          </a:bodyPr>
          <a:lstStyle/>
          <a:p>
            <a:r>
              <a:rPr lang="en-US" sz="4200" b="1" dirty="0"/>
              <a:t>Understanding the History of Protest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D219B-529D-48C0-BB9E-E642FBC31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7" y="4202728"/>
            <a:ext cx="3654568" cy="1026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What it means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Where it began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Historical Context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otest Prezi Template | Prezibase">
            <a:extLst>
              <a:ext uri="{FF2B5EF4-FFF2-40B4-BE49-F238E27FC236}">
                <a16:creationId xmlns:a16="http://schemas.microsoft.com/office/drawing/2014/main" id="{384E4277-4030-4576-99A6-120C4437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262" y="373413"/>
            <a:ext cx="6120318" cy="612031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039C220-E39A-4B79-880C-CABD9E467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026" y="153228"/>
            <a:ext cx="1777899" cy="18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79AE-3AF0-448E-90A4-A5CFDBF9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Activity 1C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AEEEA-C74F-47B8-AA00-16EC4945542D}"/>
              </a:ext>
            </a:extLst>
          </p:cNvPr>
          <p:cNvSpPr txBox="1"/>
          <p:nvPr/>
        </p:nvSpPr>
        <p:spPr>
          <a:xfrm>
            <a:off x="5073445" y="757084"/>
            <a:ext cx="6941574" cy="5693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Visit the website below: </a:t>
            </a:r>
          </a:p>
          <a:p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https://www.theodysseyonline.com/protests-that-changed-history#:~:text=1%20Boston%20Tea%20Party%2C%201773.%20The%20Boston%20Tea,Movement%20was%20to%20end%20slavery%20and%20racial%20discrimination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/>
              <a:t>2. Read about the examples of protests throughout history.</a:t>
            </a:r>
          </a:p>
          <a:p>
            <a:r>
              <a:rPr lang="en-US" sz="2800" dirty="0"/>
              <a:t>3. Select one of the examples and submit a sample summary of the event, as though you were there in history.</a:t>
            </a:r>
          </a:p>
        </p:txBody>
      </p:sp>
      <p:pic>
        <p:nvPicPr>
          <p:cNvPr id="3074" name="Picture 2" descr="Hands holding protest sign stop no protest, placard template flat vector  illustration on white background Stock Vector Image &amp; Art - Alamy">
            <a:extLst>
              <a:ext uri="{FF2B5EF4-FFF2-40B4-BE49-F238E27FC236}">
                <a16:creationId xmlns:a16="http://schemas.microsoft.com/office/drawing/2014/main" id="{4DB48CCC-F422-4428-BF32-72772048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80" y="52290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8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9557-D5AD-4EFD-929B-093A97F6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 this module we will learn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630DF-428A-4D51-B51D-77CDDC33B877}"/>
              </a:ext>
            </a:extLst>
          </p:cNvPr>
          <p:cNvSpPr txBox="1"/>
          <p:nvPr/>
        </p:nvSpPr>
        <p:spPr>
          <a:xfrm>
            <a:off x="1140542" y="1769806"/>
            <a:ext cx="279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History of Protest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13B4B54-E92A-4A8C-97D7-7A60C13561CB}"/>
              </a:ext>
            </a:extLst>
          </p:cNvPr>
          <p:cNvSpPr/>
          <p:nvPr/>
        </p:nvSpPr>
        <p:spPr>
          <a:xfrm>
            <a:off x="5348748" y="715297"/>
            <a:ext cx="5702710" cy="54274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57A64-7088-4CB7-A3B1-E78B129570C9}"/>
              </a:ext>
            </a:extLst>
          </p:cNvPr>
          <p:cNvSpPr txBox="1"/>
          <p:nvPr/>
        </p:nvSpPr>
        <p:spPr>
          <a:xfrm>
            <a:off x="5805674" y="2165259"/>
            <a:ext cx="4940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What protest 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How it started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Where it began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Historical Context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633BF57-09C5-4F37-AEAB-602422A8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76" y="4995851"/>
            <a:ext cx="1777899" cy="18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C51E-05AA-45F7-8FFA-D9A48D2A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2360B-FB56-4E63-AFB8-1F389C7077F3}"/>
              </a:ext>
            </a:extLst>
          </p:cNvPr>
          <p:cNvSpPr txBox="1"/>
          <p:nvPr/>
        </p:nvSpPr>
        <p:spPr>
          <a:xfrm>
            <a:off x="4788310" y="904568"/>
            <a:ext cx="65150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Struggling against the powerful is a tradition that stretches back generations.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Change is often presented as a gift granted by the powerful, but it has much to do with the struggle and sacrifice of those from below.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From wealthy barons taking on an arbitrary king to the demands of the 99% today, protest has changed the world. It is as powerful a weapon of change as it has ever been.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ACBA752-A30D-41D0-85D0-773B6B75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20" y="4928428"/>
            <a:ext cx="1777899" cy="18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5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58C0E-D7A2-4B57-B66B-B86C0057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884" y="218769"/>
            <a:ext cx="5059716" cy="6078034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AAB333FA-B5A3-45E6-B457-26D7388EC843}"/>
              </a:ext>
            </a:extLst>
          </p:cNvPr>
          <p:cNvSpPr/>
          <p:nvPr/>
        </p:nvSpPr>
        <p:spPr>
          <a:xfrm>
            <a:off x="515785" y="218769"/>
            <a:ext cx="3106993" cy="303325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54009-F18D-4FE4-A667-60825624982F}"/>
              </a:ext>
            </a:extLst>
          </p:cNvPr>
          <p:cNvSpPr txBox="1"/>
          <p:nvPr/>
        </p:nvSpPr>
        <p:spPr>
          <a:xfrm>
            <a:off x="653637" y="929471"/>
            <a:ext cx="3136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Protest is defined as:</a:t>
            </a:r>
          </a:p>
        </p:txBody>
      </p:sp>
      <p:pic>
        <p:nvPicPr>
          <p:cNvPr id="1026" name="Picture 2" descr="Protest Prezi Template | Prezibase">
            <a:extLst>
              <a:ext uri="{FF2B5EF4-FFF2-40B4-BE49-F238E27FC236}">
                <a16:creationId xmlns:a16="http://schemas.microsoft.com/office/drawing/2014/main" id="{ED364DA0-3976-47CF-9CB7-6CE188C6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9" y="3464488"/>
            <a:ext cx="2547938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3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B954B4B-5C20-4F49-A799-E8E373BF13FC}"/>
              </a:ext>
            </a:extLst>
          </p:cNvPr>
          <p:cNvSpPr/>
          <p:nvPr/>
        </p:nvSpPr>
        <p:spPr>
          <a:xfrm>
            <a:off x="8185354" y="346688"/>
            <a:ext cx="3765755" cy="38370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41287-A963-4E62-87EA-06E125ED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2" y="313403"/>
            <a:ext cx="7769470" cy="6231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94DCA-54C3-480F-BC05-2681DF73C073}"/>
              </a:ext>
            </a:extLst>
          </p:cNvPr>
          <p:cNvSpPr txBox="1"/>
          <p:nvPr/>
        </p:nvSpPr>
        <p:spPr>
          <a:xfrm>
            <a:off x="8778682" y="1111045"/>
            <a:ext cx="2989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Protest can be used as a noun or a verb. </a:t>
            </a:r>
          </a:p>
        </p:txBody>
      </p:sp>
    </p:spTree>
    <p:extLst>
      <p:ext uri="{BB962C8B-B14F-4D97-AF65-F5344CB8AC3E}">
        <p14:creationId xmlns:p14="http://schemas.microsoft.com/office/powerpoint/2010/main" val="356804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D0AE7D-DC0B-4677-BA18-71E750646D4E}"/>
              </a:ext>
            </a:extLst>
          </p:cNvPr>
          <p:cNvSpPr/>
          <p:nvPr/>
        </p:nvSpPr>
        <p:spPr>
          <a:xfrm>
            <a:off x="481781" y="570271"/>
            <a:ext cx="11041625" cy="60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Activity 1A: </a:t>
            </a:r>
          </a:p>
          <a:p>
            <a:pPr marL="342900" indent="-342900">
              <a:buAutoNum type="arabicPeriod"/>
            </a:pPr>
            <a:r>
              <a:rPr lang="en-US" sz="3600" dirty="0"/>
              <a:t>Visit the following website: </a:t>
            </a:r>
            <a:r>
              <a:rPr lang="en-US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https://www.bbc.co.uk/teach/the-people-are-revolting-the-history-of-protest/zdpdgwx</a:t>
            </a:r>
            <a:endParaRPr lang="en-US" sz="3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/>
              <a:t>Select two videos and time periods. Read the description and watch the videos. </a:t>
            </a:r>
          </a:p>
          <a:p>
            <a:pPr marL="342900" indent="-342900">
              <a:buAutoNum type="arabicPeriod"/>
            </a:pPr>
            <a:r>
              <a:rPr lang="en-US" sz="3600" dirty="0"/>
              <a:t>Complete the reflection activity.  </a:t>
            </a:r>
          </a:p>
        </p:txBody>
      </p:sp>
    </p:spTree>
    <p:extLst>
      <p:ext uri="{BB962C8B-B14F-4D97-AF65-F5344CB8AC3E}">
        <p14:creationId xmlns:p14="http://schemas.microsoft.com/office/powerpoint/2010/main" val="353499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2FC86-B3D7-4C1F-9776-08C08425FD84}"/>
              </a:ext>
            </a:extLst>
          </p:cNvPr>
          <p:cNvSpPr txBox="1"/>
          <p:nvPr/>
        </p:nvSpPr>
        <p:spPr>
          <a:xfrm>
            <a:off x="299884" y="241762"/>
            <a:ext cx="1159223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Protests can take place in many different formats. </a:t>
            </a:r>
          </a:p>
          <a:p>
            <a:endParaRPr lang="en-US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A6F0BD-DBA1-4023-9594-673E01AF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3" y="1582583"/>
            <a:ext cx="11003624" cy="47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2FC86-B3D7-4C1F-9776-08C08425FD84}"/>
              </a:ext>
            </a:extLst>
          </p:cNvPr>
          <p:cNvSpPr txBox="1"/>
          <p:nvPr/>
        </p:nvSpPr>
        <p:spPr>
          <a:xfrm>
            <a:off x="299884" y="241762"/>
            <a:ext cx="1159223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Discussion Board: </a:t>
            </a:r>
          </a:p>
          <a:p>
            <a:pPr algn="ctr"/>
            <a:r>
              <a:rPr lang="en-US" sz="3600" dirty="0"/>
              <a:t>Which type of protest do you think is most impactful?</a:t>
            </a:r>
          </a:p>
          <a:p>
            <a:endParaRPr lang="en-US" sz="2400" dirty="0"/>
          </a:p>
        </p:txBody>
      </p:sp>
      <p:pic>
        <p:nvPicPr>
          <p:cNvPr id="3" name="Online Media 2" title="Lesson 3: FOUR Types of Protest">
            <a:hlinkClick r:id="" action="ppaction://media"/>
            <a:extLst>
              <a:ext uri="{FF2B5EF4-FFF2-40B4-BE49-F238E27FC236}">
                <a16:creationId xmlns:a16="http://schemas.microsoft.com/office/drawing/2014/main" id="{C5331C41-EBA8-4416-8D5C-BAC8B5D165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600" y="1772775"/>
            <a:ext cx="861060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B954B4B-5C20-4F49-A799-E8E373BF13FC}"/>
              </a:ext>
            </a:extLst>
          </p:cNvPr>
          <p:cNvSpPr/>
          <p:nvPr/>
        </p:nvSpPr>
        <p:spPr>
          <a:xfrm>
            <a:off x="6410632" y="626807"/>
            <a:ext cx="5702710" cy="54274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EA53AAA-6512-4CBE-B608-0E392438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69020" y="2190366"/>
            <a:ext cx="4709651" cy="2354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4BB84-06B5-46E5-ACD6-E091FD206595}"/>
              </a:ext>
            </a:extLst>
          </p:cNvPr>
          <p:cNvSpPr txBox="1"/>
          <p:nvPr/>
        </p:nvSpPr>
        <p:spPr>
          <a:xfrm>
            <a:off x="6869020" y="4610284"/>
            <a:ext cx="4709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logs.lse.ac.uk/politicsandpolicy/how-effective-are-protes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C766B-CCED-4294-B7FC-B72178FBB3B4}"/>
              </a:ext>
            </a:extLst>
          </p:cNvPr>
          <p:cNvSpPr txBox="1"/>
          <p:nvPr/>
        </p:nvSpPr>
        <p:spPr>
          <a:xfrm>
            <a:off x="317007" y="626807"/>
            <a:ext cx="6017342" cy="5693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Activity 1B: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an example of a protest that occurred between 2018 and 2020.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 a journal reflection answering the following: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Type of protest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Date, location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Organizers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Pros and cons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outcome or impact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Supporting details </a:t>
            </a:r>
          </a:p>
        </p:txBody>
      </p:sp>
    </p:spTree>
    <p:extLst>
      <p:ext uri="{BB962C8B-B14F-4D97-AF65-F5344CB8AC3E}">
        <p14:creationId xmlns:p14="http://schemas.microsoft.com/office/powerpoint/2010/main" val="142327824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330</Words>
  <Application>Microsoft Office PowerPoint</Application>
  <PresentationFormat>Widescreen</PresentationFormat>
  <Paragraphs>39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Rockwell</vt:lpstr>
      <vt:lpstr>Wingdings</vt:lpstr>
      <vt:lpstr>Atlas</vt:lpstr>
      <vt:lpstr>Understanding the History of Protest</vt:lpstr>
      <vt:lpstr>In this module we will learn</vt:lpstr>
      <vt:lpstr>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History of Protest</dc:title>
  <dc:creator>Jennifer Blalock</dc:creator>
  <cp:lastModifiedBy>Jennifer Blalock</cp:lastModifiedBy>
  <cp:revision>5</cp:revision>
  <dcterms:created xsi:type="dcterms:W3CDTF">2020-11-28T00:51:59Z</dcterms:created>
  <dcterms:modified xsi:type="dcterms:W3CDTF">2020-11-28T01:39:42Z</dcterms:modified>
</cp:coreProperties>
</file>